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3"/>
  </p:handoutMasterIdLst>
  <p:sldIdLst>
    <p:sldId id="257" r:id="rId2"/>
  </p:sldIdLst>
  <p:sldSz cx="32399288" cy="35999738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699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109" algn="l" rtl="0" eaLnBrk="0" fontAlgn="base" hangingPunct="0">
      <a:spcBef>
        <a:spcPct val="0"/>
      </a:spcBef>
      <a:spcAft>
        <a:spcPct val="0"/>
      </a:spcAft>
      <a:defRPr sz="2699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217" algn="l" rtl="0" eaLnBrk="0" fontAlgn="base" hangingPunct="0">
      <a:spcBef>
        <a:spcPct val="0"/>
      </a:spcBef>
      <a:spcAft>
        <a:spcPct val="0"/>
      </a:spcAft>
      <a:defRPr sz="2699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326" algn="l" rtl="0" eaLnBrk="0" fontAlgn="base" hangingPunct="0">
      <a:spcBef>
        <a:spcPct val="0"/>
      </a:spcBef>
      <a:spcAft>
        <a:spcPct val="0"/>
      </a:spcAft>
      <a:defRPr sz="2699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434" algn="l" rtl="0" eaLnBrk="0" fontAlgn="base" hangingPunct="0">
      <a:spcBef>
        <a:spcPct val="0"/>
      </a:spcBef>
      <a:spcAft>
        <a:spcPct val="0"/>
      </a:spcAft>
      <a:defRPr sz="2699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5543" algn="l" defTabSz="914217" rtl="0" eaLnBrk="1" latinLnBrk="0" hangingPunct="1">
      <a:defRPr sz="2699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2651" algn="l" defTabSz="914217" rtl="0" eaLnBrk="1" latinLnBrk="0" hangingPunct="1">
      <a:defRPr sz="2699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199760" algn="l" defTabSz="914217" rtl="0" eaLnBrk="1" latinLnBrk="0" hangingPunct="1">
      <a:defRPr sz="2699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6868" algn="l" defTabSz="914217" rtl="0" eaLnBrk="1" latinLnBrk="0" hangingPunct="1">
      <a:defRPr sz="2699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03" userDrawn="1">
          <p15:clr>
            <a:srgbClr val="A4A3A4"/>
          </p15:clr>
        </p15:guide>
        <p15:guide id="2" pos="92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2D61"/>
    <a:srgbClr val="F4A21D"/>
    <a:srgbClr val="4F3F3B"/>
    <a:srgbClr val="002551"/>
    <a:srgbClr val="000D1E"/>
    <a:srgbClr val="660000"/>
    <a:srgbClr val="720000"/>
    <a:srgbClr val="A50021"/>
    <a:srgbClr val="FFF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7691" autoAdjust="0"/>
  </p:normalViewPr>
  <p:slideViewPr>
    <p:cSldViewPr>
      <p:cViewPr varScale="1">
        <p:scale>
          <a:sx n="21" d="100"/>
          <a:sy n="21" d="100"/>
        </p:scale>
        <p:origin x="2670" y="114"/>
      </p:cViewPr>
      <p:guideLst>
        <p:guide orient="horz" pos="5003"/>
        <p:guide pos="9293"/>
      </p:guideLst>
    </p:cSldViewPr>
  </p:slideViewPr>
  <p:outlineViewPr>
    <p:cViewPr>
      <p:scale>
        <a:sx n="55" d="100"/>
        <a:sy n="5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c\Documents\PUC\IC3\FONTE%20DE%20CORRENTE%20COM%20DEX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Pc\Documents\PUC\IC3\circuito%20certo\teste%20sistem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648387906170277"/>
          <c:y val="3.1853115324276204E-2"/>
          <c:w val="0.75304381538963105"/>
          <c:h val="0.7893896880349604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'PLACA DE COBRE'!$C$4:$C$63</c:f>
              <c:numCache>
                <c:formatCode>General</c:formatCode>
                <c:ptCount val="6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  <c:pt idx="9">
                  <c:v>1400</c:v>
                </c:pt>
                <c:pt idx="10">
                  <c:v>1500</c:v>
                </c:pt>
                <c:pt idx="11">
                  <c:v>2000</c:v>
                </c:pt>
                <c:pt idx="12">
                  <c:v>2100</c:v>
                </c:pt>
                <c:pt idx="13">
                  <c:v>2200</c:v>
                </c:pt>
                <c:pt idx="14">
                  <c:v>2300</c:v>
                </c:pt>
                <c:pt idx="15">
                  <c:v>2400</c:v>
                </c:pt>
                <c:pt idx="16">
                  <c:v>2500</c:v>
                </c:pt>
                <c:pt idx="17">
                  <c:v>3000</c:v>
                </c:pt>
                <c:pt idx="18">
                  <c:v>3100</c:v>
                </c:pt>
                <c:pt idx="19">
                  <c:v>3200</c:v>
                </c:pt>
                <c:pt idx="20">
                  <c:v>3300</c:v>
                </c:pt>
                <c:pt idx="21">
                  <c:v>3400</c:v>
                </c:pt>
                <c:pt idx="22">
                  <c:v>3500</c:v>
                </c:pt>
                <c:pt idx="23">
                  <c:v>4000</c:v>
                </c:pt>
                <c:pt idx="24">
                  <c:v>4100</c:v>
                </c:pt>
                <c:pt idx="25">
                  <c:v>4200</c:v>
                </c:pt>
                <c:pt idx="26">
                  <c:v>4300</c:v>
                </c:pt>
                <c:pt idx="27">
                  <c:v>4400</c:v>
                </c:pt>
                <c:pt idx="28">
                  <c:v>4500</c:v>
                </c:pt>
                <c:pt idx="29">
                  <c:v>5000</c:v>
                </c:pt>
                <c:pt idx="30">
                  <c:v>5100</c:v>
                </c:pt>
                <c:pt idx="31">
                  <c:v>5200</c:v>
                </c:pt>
                <c:pt idx="32">
                  <c:v>5300</c:v>
                </c:pt>
                <c:pt idx="33">
                  <c:v>5400</c:v>
                </c:pt>
                <c:pt idx="34">
                  <c:v>5500</c:v>
                </c:pt>
                <c:pt idx="35">
                  <c:v>6000</c:v>
                </c:pt>
                <c:pt idx="36">
                  <c:v>6100</c:v>
                </c:pt>
                <c:pt idx="37">
                  <c:v>6200</c:v>
                </c:pt>
                <c:pt idx="38">
                  <c:v>6300</c:v>
                </c:pt>
                <c:pt idx="39">
                  <c:v>6400</c:v>
                </c:pt>
                <c:pt idx="40">
                  <c:v>6500</c:v>
                </c:pt>
                <c:pt idx="41">
                  <c:v>7000</c:v>
                </c:pt>
                <c:pt idx="42">
                  <c:v>7100</c:v>
                </c:pt>
                <c:pt idx="43">
                  <c:v>7200</c:v>
                </c:pt>
                <c:pt idx="44">
                  <c:v>7300</c:v>
                </c:pt>
                <c:pt idx="45">
                  <c:v>7400</c:v>
                </c:pt>
                <c:pt idx="46">
                  <c:v>7500</c:v>
                </c:pt>
                <c:pt idx="47">
                  <c:v>8000</c:v>
                </c:pt>
                <c:pt idx="48">
                  <c:v>8100</c:v>
                </c:pt>
                <c:pt idx="49">
                  <c:v>8200</c:v>
                </c:pt>
                <c:pt idx="50">
                  <c:v>8300</c:v>
                </c:pt>
                <c:pt idx="51">
                  <c:v>8400</c:v>
                </c:pt>
                <c:pt idx="52">
                  <c:v>8500</c:v>
                </c:pt>
                <c:pt idx="53">
                  <c:v>9000</c:v>
                </c:pt>
                <c:pt idx="54">
                  <c:v>9100</c:v>
                </c:pt>
                <c:pt idx="55">
                  <c:v>9200</c:v>
                </c:pt>
                <c:pt idx="56">
                  <c:v>9300</c:v>
                </c:pt>
                <c:pt idx="57">
                  <c:v>9400</c:v>
                </c:pt>
                <c:pt idx="58">
                  <c:v>9500</c:v>
                </c:pt>
                <c:pt idx="59">
                  <c:v>10000</c:v>
                </c:pt>
              </c:numCache>
            </c:numRef>
          </c:xVal>
          <c:yVal>
            <c:numRef>
              <c:f>'PLACA DE COBRE'!$G$4:$G$63</c:f>
              <c:numCache>
                <c:formatCode>0.00</c:formatCode>
                <c:ptCount val="60"/>
                <c:pt idx="0">
                  <c:v>2100</c:v>
                </c:pt>
                <c:pt idx="1">
                  <c:v>1280</c:v>
                </c:pt>
                <c:pt idx="2">
                  <c:v>850.00000000000011</c:v>
                </c:pt>
                <c:pt idx="3">
                  <c:v>759.99999999999989</c:v>
                </c:pt>
                <c:pt idx="4">
                  <c:v>610</c:v>
                </c:pt>
                <c:pt idx="5">
                  <c:v>880</c:v>
                </c:pt>
                <c:pt idx="6">
                  <c:v>727.27272727272737</c:v>
                </c:pt>
                <c:pt idx="7">
                  <c:v>797.49999999999989</c:v>
                </c:pt>
                <c:pt idx="8">
                  <c:v>761.53846153846155</c:v>
                </c:pt>
                <c:pt idx="9">
                  <c:v>728.57142857142856</c:v>
                </c:pt>
                <c:pt idx="10">
                  <c:v>749.33333333333337</c:v>
                </c:pt>
                <c:pt idx="11">
                  <c:v>850</c:v>
                </c:pt>
                <c:pt idx="12">
                  <c:v>842.85714285714289</c:v>
                </c:pt>
                <c:pt idx="13">
                  <c:v>751.36363636363637</c:v>
                </c:pt>
                <c:pt idx="14">
                  <c:v>782.60869565217399</c:v>
                </c:pt>
                <c:pt idx="15">
                  <c:v>808.33333333333337</c:v>
                </c:pt>
                <c:pt idx="16">
                  <c:v>759.99999999999989</c:v>
                </c:pt>
                <c:pt idx="17">
                  <c:v>716.66666666666663</c:v>
                </c:pt>
                <c:pt idx="18">
                  <c:v>709.67741935483878</c:v>
                </c:pt>
                <c:pt idx="19">
                  <c:v>737.5</c:v>
                </c:pt>
                <c:pt idx="20">
                  <c:v>767.27272727272737</c:v>
                </c:pt>
                <c:pt idx="21">
                  <c:v>749.41176470588232</c:v>
                </c:pt>
                <c:pt idx="22">
                  <c:v>760</c:v>
                </c:pt>
                <c:pt idx="23">
                  <c:v>702.75</c:v>
                </c:pt>
                <c:pt idx="24">
                  <c:v>756.09756097560978</c:v>
                </c:pt>
                <c:pt idx="25">
                  <c:v>728.57142857142856</c:v>
                </c:pt>
                <c:pt idx="26">
                  <c:v>751.16279069767438</c:v>
                </c:pt>
                <c:pt idx="27">
                  <c:v>740</c:v>
                </c:pt>
                <c:pt idx="28">
                  <c:v>793.55555555555554</c:v>
                </c:pt>
                <c:pt idx="29">
                  <c:v>759.99999999999989</c:v>
                </c:pt>
                <c:pt idx="30">
                  <c:v>759.60784313725492</c:v>
                </c:pt>
                <c:pt idx="31">
                  <c:v>706.15384615384619</c:v>
                </c:pt>
                <c:pt idx="32">
                  <c:v>735.84905660377353</c:v>
                </c:pt>
                <c:pt idx="33">
                  <c:v>761.1111111111112</c:v>
                </c:pt>
                <c:pt idx="34">
                  <c:v>769.09090909090912</c:v>
                </c:pt>
                <c:pt idx="35">
                  <c:v>691.66666666666674</c:v>
                </c:pt>
                <c:pt idx="36">
                  <c:v>752.45901639344265</c:v>
                </c:pt>
                <c:pt idx="37">
                  <c:v>786.45161290322585</c:v>
                </c:pt>
                <c:pt idx="38">
                  <c:v>825.39682539682542</c:v>
                </c:pt>
                <c:pt idx="39">
                  <c:v>750</c:v>
                </c:pt>
                <c:pt idx="40">
                  <c:v>915.38461538461547</c:v>
                </c:pt>
                <c:pt idx="41">
                  <c:v>761.42857142857144</c:v>
                </c:pt>
                <c:pt idx="42">
                  <c:v>826.76056338028172</c:v>
                </c:pt>
                <c:pt idx="43">
                  <c:v>836.66666666666663</c:v>
                </c:pt>
                <c:pt idx="44">
                  <c:v>825.20547945205487</c:v>
                </c:pt>
                <c:pt idx="45">
                  <c:v>856.75675675675677</c:v>
                </c:pt>
                <c:pt idx="46">
                  <c:v>885.33333333333326</c:v>
                </c:pt>
                <c:pt idx="47">
                  <c:v>791.5</c:v>
                </c:pt>
                <c:pt idx="48">
                  <c:v>827.16049382716051</c:v>
                </c:pt>
                <c:pt idx="49">
                  <c:v>826.82926829268297</c:v>
                </c:pt>
                <c:pt idx="50">
                  <c:v>807.22891566265059</c:v>
                </c:pt>
                <c:pt idx="51">
                  <c:v>803.57142857142856</c:v>
                </c:pt>
                <c:pt idx="52">
                  <c:v>810.58823529411768</c:v>
                </c:pt>
                <c:pt idx="53">
                  <c:v>777.77777777777771</c:v>
                </c:pt>
                <c:pt idx="54">
                  <c:v>769.23076923076928</c:v>
                </c:pt>
                <c:pt idx="55">
                  <c:v>793.47826086956525</c:v>
                </c:pt>
                <c:pt idx="56">
                  <c:v>779.56989247311833</c:v>
                </c:pt>
                <c:pt idx="57">
                  <c:v>780.10638297872345</c:v>
                </c:pt>
                <c:pt idx="58">
                  <c:v>796.84210526315792</c:v>
                </c:pt>
                <c:pt idx="59">
                  <c:v>788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8C-4D7E-B46A-FFA47AB1F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82388960"/>
        <c:axId val="-482388416"/>
      </c:scatterChart>
      <c:valAx>
        <c:axId val="-48238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-482388416"/>
        <c:crosses val="autoZero"/>
        <c:crossBetween val="midCat"/>
      </c:valAx>
      <c:valAx>
        <c:axId val="-482388416"/>
        <c:scaling>
          <c:orientation val="minMax"/>
          <c:max val="23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-4823889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51043372053743"/>
          <c:y val="4.5901882699239831E-2"/>
          <c:w val="0.63940779480862953"/>
          <c:h val="0.74275819237195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'medição bioimpedancia'!$D$1</c:f>
              <c:strCache>
                <c:ptCount val="1"/>
                <c:pt idx="0">
                  <c:v>Bioimp. Medida</c:v>
                </c:pt>
              </c:strCache>
            </c:strRef>
          </c:tx>
          <c:spPr>
            <a:ln w="28575">
              <a:noFill/>
            </a:ln>
          </c:spPr>
          <c:xVal>
            <c:numRef>
              <c:f>'medição bioimpedancia'!$C$4:$C$31</c:f>
              <c:numCache>
                <c:formatCode>General</c:formatCode>
                <c:ptCount val="28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700</c:v>
                </c:pt>
                <c:pt idx="16">
                  <c:v>800</c:v>
                </c:pt>
                <c:pt idx="17">
                  <c:v>900</c:v>
                </c:pt>
                <c:pt idx="18">
                  <c:v>1000</c:v>
                </c:pt>
                <c:pt idx="19">
                  <c:v>2000</c:v>
                </c:pt>
                <c:pt idx="20">
                  <c:v>3000</c:v>
                </c:pt>
                <c:pt idx="21">
                  <c:v>4000</c:v>
                </c:pt>
                <c:pt idx="22">
                  <c:v>5000</c:v>
                </c:pt>
                <c:pt idx="23">
                  <c:v>6000</c:v>
                </c:pt>
                <c:pt idx="24">
                  <c:v>7000</c:v>
                </c:pt>
                <c:pt idx="25">
                  <c:v>8000</c:v>
                </c:pt>
                <c:pt idx="26">
                  <c:v>9000</c:v>
                </c:pt>
                <c:pt idx="27">
                  <c:v>10000</c:v>
                </c:pt>
              </c:numCache>
            </c:numRef>
          </c:xVal>
          <c:yVal>
            <c:numRef>
              <c:f>'medição bioimpedancia'!$G$4:$G$31</c:f>
              <c:numCache>
                <c:formatCode>General</c:formatCode>
                <c:ptCount val="28"/>
                <c:pt idx="0">
                  <c:v>10.285714285714286</c:v>
                </c:pt>
                <c:pt idx="1">
                  <c:v>20.289855072463769</c:v>
                </c:pt>
                <c:pt idx="2">
                  <c:v>30.503597122302157</c:v>
                </c:pt>
                <c:pt idx="3">
                  <c:v>38.975817923186341</c:v>
                </c:pt>
                <c:pt idx="4">
                  <c:v>42.857142857142854</c:v>
                </c:pt>
                <c:pt idx="5">
                  <c:v>57.736389684813751</c:v>
                </c:pt>
                <c:pt idx="6">
                  <c:v>72.316384180790962</c:v>
                </c:pt>
                <c:pt idx="7">
                  <c:v>69.198312236286924</c:v>
                </c:pt>
                <c:pt idx="8">
                  <c:v>88.455056179775283</c:v>
                </c:pt>
                <c:pt idx="9">
                  <c:v>104.81586402266289</c:v>
                </c:pt>
                <c:pt idx="10">
                  <c:v>205.6786703601108</c:v>
                </c:pt>
                <c:pt idx="11">
                  <c:v>312.5</c:v>
                </c:pt>
                <c:pt idx="12">
                  <c:v>423.09859154929575</c:v>
                </c:pt>
                <c:pt idx="13">
                  <c:v>493.15068493150687</c:v>
                </c:pt>
                <c:pt idx="14">
                  <c:v>639.83628922237381</c:v>
                </c:pt>
                <c:pt idx="15">
                  <c:v>749.72222222222217</c:v>
                </c:pt>
                <c:pt idx="16">
                  <c:v>754.05405405405406</c:v>
                </c:pt>
                <c:pt idx="17">
                  <c:v>844.68664850136236</c:v>
                </c:pt>
                <c:pt idx="18">
                  <c:v>1066.986301369863</c:v>
                </c:pt>
                <c:pt idx="19">
                  <c:v>1977.6315789473683</c:v>
                </c:pt>
                <c:pt idx="20">
                  <c:v>3391.1342894393742</c:v>
                </c:pt>
                <c:pt idx="21">
                  <c:v>5400</c:v>
                </c:pt>
                <c:pt idx="22">
                  <c:v>5396.8253968253966</c:v>
                </c:pt>
                <c:pt idx="23">
                  <c:v>6268.8172043010754</c:v>
                </c:pt>
                <c:pt idx="24">
                  <c:v>7653.5947712418301</c:v>
                </c:pt>
                <c:pt idx="25">
                  <c:v>8507.8534031413619</c:v>
                </c:pt>
                <c:pt idx="26">
                  <c:v>9234.828496042217</c:v>
                </c:pt>
                <c:pt idx="27">
                  <c:v>9609.8829648894662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D2-462D-ABF0-1CB529C6BD1F}"/>
            </c:ext>
          </c:extLst>
        </c:ser>
        <c:ser>
          <c:idx val="1"/>
          <c:order val="1"/>
          <c:tx>
            <c:strRef>
              <c:f>'medição bioimpedancia'!$Q$1</c:f>
              <c:strCache>
                <c:ptCount val="1"/>
                <c:pt idx="0">
                  <c:v>Bioimp. Display</c:v>
                </c:pt>
              </c:strCache>
            </c:strRef>
          </c:tx>
          <c:spPr>
            <a:ln w="28575">
              <a:noFill/>
            </a:ln>
          </c:spPr>
          <c:xVal>
            <c:numRef>
              <c:f>'medição bioimpedancia'!$P$4:$P$31</c:f>
              <c:numCache>
                <c:formatCode>General</c:formatCode>
                <c:ptCount val="28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700</c:v>
                </c:pt>
                <c:pt idx="16">
                  <c:v>800</c:v>
                </c:pt>
                <c:pt idx="17">
                  <c:v>900</c:v>
                </c:pt>
                <c:pt idx="18">
                  <c:v>1000</c:v>
                </c:pt>
                <c:pt idx="19">
                  <c:v>2000</c:v>
                </c:pt>
                <c:pt idx="20">
                  <c:v>3000</c:v>
                </c:pt>
                <c:pt idx="21">
                  <c:v>4000</c:v>
                </c:pt>
                <c:pt idx="22">
                  <c:v>5000</c:v>
                </c:pt>
                <c:pt idx="23">
                  <c:v>6000</c:v>
                </c:pt>
                <c:pt idx="24">
                  <c:v>7000</c:v>
                </c:pt>
                <c:pt idx="25">
                  <c:v>8000</c:v>
                </c:pt>
                <c:pt idx="26">
                  <c:v>9000</c:v>
                </c:pt>
                <c:pt idx="27">
                  <c:v>10000</c:v>
                </c:pt>
              </c:numCache>
            </c:numRef>
          </c:xVal>
          <c:yVal>
            <c:numRef>
              <c:f>'medição bioimpedancia'!$T$4:$T$31</c:f>
              <c:numCache>
                <c:formatCode>General</c:formatCode>
                <c:ptCount val="28"/>
                <c:pt idx="0">
                  <c:v>10.012836970474968</c:v>
                </c:pt>
                <c:pt idx="1">
                  <c:v>19.511873350923484</c:v>
                </c:pt>
                <c:pt idx="2">
                  <c:v>29.242819843342037</c:v>
                </c:pt>
                <c:pt idx="3">
                  <c:v>40.201005025125632</c:v>
                </c:pt>
                <c:pt idx="4">
                  <c:v>45.758354755784062</c:v>
                </c:pt>
                <c:pt idx="5">
                  <c:v>56.778523489932887</c:v>
                </c:pt>
                <c:pt idx="6">
                  <c:v>66.035182679296341</c:v>
                </c:pt>
                <c:pt idx="7">
                  <c:v>75.1171875</c:v>
                </c:pt>
                <c:pt idx="8">
                  <c:v>82.951289398280807</c:v>
                </c:pt>
                <c:pt idx="9">
                  <c:v>91.836734693877546</c:v>
                </c:pt>
                <c:pt idx="10">
                  <c:v>190.15047879616964</c:v>
                </c:pt>
                <c:pt idx="11">
                  <c:v>276.36849132176235</c:v>
                </c:pt>
                <c:pt idx="12">
                  <c:v>365.56291390728478</c:v>
                </c:pt>
                <c:pt idx="13">
                  <c:v>472.47119078104993</c:v>
                </c:pt>
                <c:pt idx="14">
                  <c:v>580</c:v>
                </c:pt>
                <c:pt idx="15">
                  <c:v>656.02165087956701</c:v>
                </c:pt>
                <c:pt idx="16">
                  <c:v>755.22174535050067</c:v>
                </c:pt>
                <c:pt idx="17">
                  <c:v>822.23776223776224</c:v>
                </c:pt>
                <c:pt idx="18">
                  <c:v>832.8767123287671</c:v>
                </c:pt>
                <c:pt idx="19">
                  <c:v>1975.3028263795425</c:v>
                </c:pt>
                <c:pt idx="20">
                  <c:v>2633.074935400517</c:v>
                </c:pt>
                <c:pt idx="21">
                  <c:v>3703.8512616201861</c:v>
                </c:pt>
                <c:pt idx="22">
                  <c:v>4634.5177664974617</c:v>
                </c:pt>
                <c:pt idx="23">
                  <c:v>5513.333333333333</c:v>
                </c:pt>
                <c:pt idx="24">
                  <c:v>6672.6027397260277</c:v>
                </c:pt>
                <c:pt idx="25">
                  <c:v>7628.5714285714284</c:v>
                </c:pt>
                <c:pt idx="26">
                  <c:v>8500</c:v>
                </c:pt>
                <c:pt idx="27">
                  <c:v>9051.6129032258068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D2-462D-ABF0-1CB529C6B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82385152"/>
        <c:axId val="-692091008"/>
      </c:scatterChart>
      <c:valAx>
        <c:axId val="-482385152"/>
        <c:scaling>
          <c:logBase val="10"/>
          <c:orientation val="minMax"/>
          <c:max val="10000"/>
          <c:min val="1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-692091008"/>
        <c:crosses val="autoZero"/>
        <c:crossBetween val="midCat"/>
      </c:valAx>
      <c:valAx>
        <c:axId val="-69209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-482385152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0.55325</cdr:x>
      <cdr:y>0.91185</cdr:y>
    </cdr:from>
    <cdr:to>
      <cdr:x>0.85894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410378" y="2631917"/>
          <a:ext cx="1331810" cy="254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XXXX</a:t>
          </a:r>
          <a:endParaRPr lang="pt-BR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0.14255</cdr:y>
    </cdr:from>
    <cdr:to>
      <cdr:x>0.03468</cdr:x>
      <cdr:y>0.68768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0" y="411410"/>
          <a:ext cx="151075" cy="1573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YYYY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0.34323</cdr:x>
      <cdr:y>0.87437</cdr:y>
    </cdr:from>
    <cdr:to>
      <cdr:x>0.98771</cdr:x>
      <cdr:y>0.94418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514600" y="4147558"/>
          <a:ext cx="4721688" cy="331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 err="1">
              <a:latin typeface="Arial" pitchFamily="34" charset="0"/>
              <a:cs typeface="Arial" pitchFamily="34" charset="0"/>
            </a:rPr>
            <a:t>xxxxxxxx</a:t>
          </a:r>
          <a:endParaRPr lang="pt-BR" sz="1050" b="1" dirty="0"/>
        </a:p>
      </cdr:txBody>
    </cdr:sp>
  </cdr:relSizeAnchor>
  <cdr:relSizeAnchor xmlns:cdr="http://schemas.openxmlformats.org/drawingml/2006/chartDrawing">
    <cdr:from>
      <cdr:x>0.47224</cdr:x>
      <cdr:y>0.86291</cdr:y>
    </cdr:from>
    <cdr:to>
      <cdr:x>0.98511</cdr:x>
      <cdr:y>0.94043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3459792" y="4093206"/>
          <a:ext cx="3757446" cy="367716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0.47484</cdr:x>
      <cdr:y>0.88995</cdr:y>
    </cdr:from>
    <cdr:to>
      <cdr:x>0.98771</cdr:x>
      <cdr:y>0.92871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3478842" y="4221470"/>
          <a:ext cx="3757446" cy="183858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</cdr:x>
      <cdr:y>0.02172</cdr:y>
    </cdr:from>
    <cdr:to>
      <cdr:x>0.07753</cdr:x>
      <cdr:y>0.57448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0" y="101556"/>
          <a:ext cx="466724" cy="2584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pt-BR" sz="2000" b="1" dirty="0" err="1">
              <a:latin typeface="Arial" pitchFamily="34" charset="0"/>
              <a:cs typeface="Arial" pitchFamily="34" charset="0"/>
            </a:rPr>
            <a:t>yyyyy</a:t>
          </a:r>
          <a:endParaRPr lang="pt-BR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6C4A97-8371-4625-88F5-29474B3AFC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125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6"/>
          <p:cNvSpPr/>
          <p:nvPr/>
        </p:nvSpPr>
        <p:spPr>
          <a:xfrm>
            <a:off x="0" y="0"/>
            <a:ext cx="32399288" cy="359997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 useBgFill="1">
        <p:nvSpPr>
          <p:cNvPr id="5" name="Retângulo de cantos arredondados 17"/>
          <p:cNvSpPr/>
          <p:nvPr/>
        </p:nvSpPr>
        <p:spPr>
          <a:xfrm>
            <a:off x="231741" y="366665"/>
            <a:ext cx="31935806" cy="3512831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6" name="Retângulo 18"/>
          <p:cNvSpPr/>
          <p:nvPr/>
        </p:nvSpPr>
        <p:spPr>
          <a:xfrm>
            <a:off x="222218" y="7607882"/>
            <a:ext cx="31965965" cy="801740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7" name="Retângulo 19"/>
          <p:cNvSpPr/>
          <p:nvPr/>
        </p:nvSpPr>
        <p:spPr>
          <a:xfrm>
            <a:off x="222218" y="7331693"/>
            <a:ext cx="31965965" cy="63332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10" name="Retângulo 20"/>
          <p:cNvSpPr/>
          <p:nvPr/>
        </p:nvSpPr>
        <p:spPr>
          <a:xfrm>
            <a:off x="222218" y="15625284"/>
            <a:ext cx="31965965" cy="58094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89900" y="16799878"/>
            <a:ext cx="22679502" cy="8399939"/>
          </a:xfrm>
        </p:spPr>
        <p:txBody>
          <a:bodyPr/>
          <a:lstStyle>
            <a:lvl1pPr marL="0" indent="0" algn="ctr">
              <a:buNone/>
              <a:defRPr sz="11100">
                <a:solidFill>
                  <a:schemeClr val="tx2"/>
                </a:solidFill>
              </a:defRPr>
            </a:lvl1pPr>
            <a:lvl2pPr marL="1954530" indent="0" algn="ctr">
              <a:buNone/>
            </a:lvl2pPr>
            <a:lvl3pPr marL="3909060" indent="0" algn="ctr">
              <a:buNone/>
            </a:lvl3pPr>
            <a:lvl4pPr marL="5863590" indent="0" algn="ctr">
              <a:buNone/>
            </a:lvl4pPr>
            <a:lvl5pPr marL="7818120" indent="0" algn="ctr">
              <a:buNone/>
            </a:lvl5pPr>
            <a:lvl6pPr marL="9772650" indent="0" algn="ctr">
              <a:buNone/>
            </a:lvl6pPr>
            <a:lvl7pPr marL="11727180" indent="0" algn="ctr">
              <a:buNone/>
            </a:lvl7pPr>
            <a:lvl8pPr marL="13681710" indent="0" algn="ctr">
              <a:buNone/>
            </a:lvl8pPr>
            <a:lvl9pPr marL="1563624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619965" y="7905090"/>
            <a:ext cx="29159359" cy="771661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E49394-3876-4C13-9BFD-68037BDC2B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4831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0EB0-8BFC-4C3C-A57A-6EC7F2008C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859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9484" y="1441677"/>
            <a:ext cx="7127843" cy="307164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9929" y="1441672"/>
            <a:ext cx="19709567" cy="307164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C117-420A-4412-9A06-884351B062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768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239929" y="7599945"/>
            <a:ext cx="27539395" cy="239998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34B6E-FD91-40ED-BBD9-D73A5DF25D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914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6"/>
          <p:cNvSpPr/>
          <p:nvPr/>
        </p:nvSpPr>
        <p:spPr>
          <a:xfrm>
            <a:off x="0" y="0"/>
            <a:ext cx="32399288" cy="359997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 useBgFill="1">
        <p:nvSpPr>
          <p:cNvPr id="5" name="Retângulo de cantos arredondados 17"/>
          <p:cNvSpPr/>
          <p:nvPr/>
        </p:nvSpPr>
        <p:spPr>
          <a:xfrm>
            <a:off x="231741" y="366665"/>
            <a:ext cx="31935806" cy="3512831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6" name="Retângulo 18"/>
          <p:cNvSpPr/>
          <p:nvPr/>
        </p:nvSpPr>
        <p:spPr>
          <a:xfrm flipV="1">
            <a:off x="246027" y="12476100"/>
            <a:ext cx="31937393" cy="4809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7" name="Retângulo 19"/>
          <p:cNvSpPr/>
          <p:nvPr/>
        </p:nvSpPr>
        <p:spPr>
          <a:xfrm>
            <a:off x="244439" y="12290387"/>
            <a:ext cx="31938981" cy="24126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8" name="Retângulo 20"/>
          <p:cNvSpPr/>
          <p:nvPr/>
        </p:nvSpPr>
        <p:spPr>
          <a:xfrm>
            <a:off x="241265" y="12960224"/>
            <a:ext cx="31942155" cy="23968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4999967"/>
            <a:ext cx="27539395" cy="7149948"/>
          </a:xfrm>
        </p:spPr>
        <p:txBody>
          <a:bodyPr/>
          <a:lstStyle>
            <a:lvl1pPr algn="l">
              <a:buNone/>
              <a:defRPr sz="171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3374905"/>
            <a:ext cx="27539395" cy="7024947"/>
          </a:xfrm>
        </p:spPr>
        <p:txBody>
          <a:bodyPr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34859" y="32399764"/>
            <a:ext cx="14174292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19037" y="32591827"/>
            <a:ext cx="1619012" cy="239998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F1A5A1-9152-4624-B59F-DDFBD6B135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673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239929" y="7599945"/>
            <a:ext cx="13283709" cy="239998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17482116" y="7599945"/>
            <a:ext cx="13283709" cy="239998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A268-C6FF-40CC-9C5C-3D0F1E91A8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464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9929" y="1433324"/>
            <a:ext cx="27539395" cy="5999956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39929" y="7599945"/>
            <a:ext cx="13229710" cy="3999971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0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8600" b="1"/>
            </a:lvl2pPr>
            <a:lvl3pPr>
              <a:buNone/>
              <a:defRPr sz="77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7549614" y="7599945"/>
            <a:ext cx="13229710" cy="3999971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0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8600" b="1"/>
            </a:lvl2pPr>
            <a:lvl3pPr>
              <a:buNone/>
              <a:defRPr sz="77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3239929" y="11799914"/>
            <a:ext cx="13229710" cy="2039985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17549614" y="11799914"/>
            <a:ext cx="13229710" cy="2039985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F057-C4A4-4F77-970D-CF0DE9F325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504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8EEA-9BFB-4120-9A80-9ABF557BA6F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332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9784-6B1C-4AC5-A406-05CCED8064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643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6"/>
          <p:cNvSpPr/>
          <p:nvPr/>
        </p:nvSpPr>
        <p:spPr>
          <a:xfrm>
            <a:off x="0" y="0"/>
            <a:ext cx="32399288" cy="35999738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 useBgFill="1">
        <p:nvSpPr>
          <p:cNvPr id="6" name="Retângulo de cantos arredondados 17"/>
          <p:cNvSpPr/>
          <p:nvPr/>
        </p:nvSpPr>
        <p:spPr>
          <a:xfrm>
            <a:off x="226980" y="366665"/>
            <a:ext cx="31935806" cy="3513466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9929" y="1433324"/>
            <a:ext cx="27539395" cy="5999956"/>
          </a:xfrm>
        </p:spPr>
        <p:txBody>
          <a:bodyPr/>
          <a:lstStyle>
            <a:lvl1pPr algn="l">
              <a:buNone/>
              <a:defRPr sz="171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239929" y="8399939"/>
            <a:ext cx="6749852" cy="23599828"/>
          </a:xfrm>
        </p:spPr>
        <p:txBody>
          <a:bodyPr/>
          <a:lstStyle>
            <a:lvl1pPr marL="0" indent="0">
              <a:buNone/>
              <a:defRPr sz="7700"/>
            </a:lvl1pPr>
            <a:lvl2pPr>
              <a:buNone/>
              <a:defRPr sz="5100"/>
            </a:lvl2pPr>
            <a:lvl3pPr>
              <a:buNone/>
              <a:defRPr sz="4300"/>
            </a:lvl3pPr>
            <a:lvl4pPr>
              <a:buNone/>
              <a:defRPr sz="3800"/>
            </a:lvl4pPr>
            <a:lvl5pPr>
              <a:buNone/>
              <a:defRPr sz="3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10529769" y="8399939"/>
            <a:ext cx="20249555" cy="2359982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9F791C-4151-4998-80F0-7A04D84337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271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6"/>
          <p:cNvSpPr/>
          <p:nvPr/>
        </p:nvSpPr>
        <p:spPr>
          <a:xfrm flipV="1">
            <a:off x="241265" y="24585536"/>
            <a:ext cx="31913584" cy="4793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6" name="Retângulo 17"/>
          <p:cNvSpPr/>
          <p:nvPr/>
        </p:nvSpPr>
        <p:spPr>
          <a:xfrm>
            <a:off x="242853" y="24412521"/>
            <a:ext cx="31911997" cy="23968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7" name="Retângulo 18"/>
          <p:cNvSpPr/>
          <p:nvPr/>
        </p:nvSpPr>
        <p:spPr>
          <a:xfrm>
            <a:off x="242853" y="25055374"/>
            <a:ext cx="31911997" cy="25714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0906" tIns="195453" rIns="390906" bIns="195453" anchor="ctr"/>
          <a:lstStyle/>
          <a:p>
            <a:pPr algn="ctr" eaLnBrk="1" hangingPunct="1">
              <a:defRPr/>
            </a:pPr>
            <a:endParaRPr lang="en-US" sz="2699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9929" y="25724485"/>
            <a:ext cx="25919430" cy="2741649"/>
          </a:xfrm>
        </p:spPr>
        <p:txBody>
          <a:bodyPr anchor="ctr">
            <a:noAutofit/>
          </a:bodyPr>
          <a:lstStyle>
            <a:lvl1pPr algn="l">
              <a:buNone/>
              <a:defRPr sz="120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239929" y="28586799"/>
            <a:ext cx="25919430" cy="3599974"/>
          </a:xfrm>
        </p:spPr>
        <p:txBody>
          <a:bodyPr/>
          <a:lstStyle>
            <a:lvl1pPr marL="0" indent="0">
              <a:buFontTx/>
              <a:buNone/>
              <a:defRPr sz="68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2033" y="350000"/>
            <a:ext cx="31895699" cy="240498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37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239612" y="32399764"/>
            <a:ext cx="13769538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519037" y="32591827"/>
            <a:ext cx="1619012" cy="239998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96C258-2B12-4AC4-B833-74364330F6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220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3239613" y="1441260"/>
            <a:ext cx="27539077" cy="599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0906" tIns="195453" rIns="390906" bIns="39090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3239613" y="7599945"/>
            <a:ext cx="27539077" cy="2399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0906" tIns="195453" rIns="390906" bIns="195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21869361" y="32499764"/>
            <a:ext cx="8774410" cy="2499981"/>
          </a:xfrm>
          <a:prstGeom prst="rect">
            <a:avLst/>
          </a:prstGeom>
        </p:spPr>
        <p:txBody>
          <a:bodyPr lIns="390906" tIns="195453" rIns="390906" bIns="195453" anchor="ctr" anchorCtr="0"/>
          <a:lstStyle>
            <a:lvl1pPr algn="r" eaLnBrk="1" latinLnBrk="0" hangingPunct="1">
              <a:defRPr kumimoji="0" sz="6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239612" y="32399764"/>
            <a:ext cx="14039374" cy="2399983"/>
          </a:xfrm>
          <a:prstGeom prst="rect">
            <a:avLst/>
          </a:prstGeom>
        </p:spPr>
        <p:txBody>
          <a:bodyPr lIns="390906" tIns="195453" rIns="390906" bIns="195453" anchor="ctr" anchorCtr="0"/>
          <a:lstStyle>
            <a:lvl1pPr eaLnBrk="1" latinLnBrk="0" hangingPunct="1">
              <a:defRPr kumimoji="0" sz="6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519037" y="33316069"/>
            <a:ext cx="1619012" cy="1683677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60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230C3E14-0966-42C8-ACAC-572333F1395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3" name="Rectangle 13"/>
          <p:cNvSpPr>
            <a:spLocks noChangeArrowheads="1"/>
          </p:cNvSpPr>
          <p:nvPr userDrawn="1"/>
        </p:nvSpPr>
        <p:spPr bwMode="auto">
          <a:xfrm>
            <a:off x="14166356" y="16841147"/>
            <a:ext cx="32400875" cy="5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BR" altLang="pt-BR" sz="2700"/>
          </a:p>
        </p:txBody>
      </p:sp>
      <p:sp>
        <p:nvSpPr>
          <p:cNvPr id="1034" name="Rectangle 15"/>
          <p:cNvSpPr>
            <a:spLocks noChangeArrowheads="1"/>
          </p:cNvSpPr>
          <p:nvPr userDrawn="1"/>
        </p:nvSpPr>
        <p:spPr bwMode="auto">
          <a:xfrm>
            <a:off x="14166356" y="16841147"/>
            <a:ext cx="32400875" cy="5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BR" altLang="pt-BR" sz="2700"/>
          </a:p>
        </p:txBody>
      </p:sp>
      <p:sp>
        <p:nvSpPr>
          <p:cNvPr id="1035" name="Rectangle 24"/>
          <p:cNvSpPr>
            <a:spLocks noChangeArrowheads="1"/>
          </p:cNvSpPr>
          <p:nvPr userDrawn="1"/>
        </p:nvSpPr>
        <p:spPr bwMode="auto">
          <a:xfrm>
            <a:off x="12609247" y="14980843"/>
            <a:ext cx="32399288" cy="5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BR" altLang="pt-BR" sz="2700"/>
          </a:p>
        </p:txBody>
      </p:sp>
      <p:sp>
        <p:nvSpPr>
          <p:cNvPr id="1036" name="Rectangle 26"/>
          <p:cNvSpPr>
            <a:spLocks noChangeArrowheads="1"/>
          </p:cNvSpPr>
          <p:nvPr userDrawn="1"/>
        </p:nvSpPr>
        <p:spPr bwMode="auto">
          <a:xfrm>
            <a:off x="12609247" y="14980843"/>
            <a:ext cx="32399288" cy="5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BR" altLang="pt-BR" sz="2700"/>
          </a:p>
        </p:txBody>
      </p:sp>
      <p:sp>
        <p:nvSpPr>
          <p:cNvPr id="1037" name="Rectangle 28"/>
          <p:cNvSpPr>
            <a:spLocks noChangeArrowheads="1"/>
          </p:cNvSpPr>
          <p:nvPr userDrawn="1"/>
        </p:nvSpPr>
        <p:spPr bwMode="auto">
          <a:xfrm>
            <a:off x="12487028" y="14866558"/>
            <a:ext cx="32399288" cy="5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BR" altLang="pt-BR" sz="27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3" r:id="rId2"/>
    <p:sldLayoutId id="2147483951" r:id="rId3"/>
    <p:sldLayoutId id="2147483944" r:id="rId4"/>
    <p:sldLayoutId id="2147483945" r:id="rId5"/>
    <p:sldLayoutId id="2147483946" r:id="rId6"/>
    <p:sldLayoutId id="2147483947" r:id="rId7"/>
    <p:sldLayoutId id="2147483952" r:id="rId8"/>
    <p:sldLayoutId id="2147483953" r:id="rId9"/>
    <p:sldLayoutId id="2147483948" r:id="rId10"/>
    <p:sldLayoutId id="21474839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7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Franklin Gothic Book" pitchFamily="34" charset="0"/>
        </a:defRPr>
      </a:lvl9pPr>
    </p:titleStyle>
    <p:bodyStyle>
      <a:lvl1pPr marL="1171575" indent="-1171575" algn="l" rtl="0" eaLnBrk="0" fontAlgn="base" hangingPunct="0">
        <a:spcBef>
          <a:spcPts val="24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1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4738" indent="-976313" algn="l" rtl="0" eaLnBrk="0" fontAlgn="base" hangingPunct="0">
        <a:spcBef>
          <a:spcPts val="1588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10300" kern="1200">
          <a:solidFill>
            <a:schemeClr val="tx1"/>
          </a:solidFill>
          <a:latin typeface="+mn-lt"/>
          <a:ea typeface="+mn-ea"/>
          <a:cs typeface="+mn-cs"/>
        </a:defRPr>
      </a:lvl2pPr>
      <a:lvl3pPr marL="3517900" indent="-976313" algn="l" rtl="0" eaLnBrk="0" fontAlgn="base" hangingPunct="0">
        <a:spcBef>
          <a:spcPts val="1588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475" indent="-976313" algn="l" rtl="0" eaLnBrk="0" fontAlgn="base" hangingPunct="0">
        <a:spcBef>
          <a:spcPts val="1588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5862638" indent="-976313" algn="l" rtl="0" eaLnBrk="0" fontAlgn="base" hangingPunct="0">
        <a:spcBef>
          <a:spcPts val="1588"/>
        </a:spcBef>
        <a:spcAft>
          <a:spcPct val="0"/>
        </a:spcAft>
        <a:buClr>
          <a:srgbClr val="A28E6A"/>
        </a:buClr>
        <a:buChar char="o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7036308" indent="-977265" algn="l" rtl="0" eaLnBrk="1" latinLnBrk="0" hangingPunct="1">
        <a:spcBef>
          <a:spcPts val="1582"/>
        </a:spcBef>
        <a:buClr>
          <a:schemeClr val="accent3"/>
        </a:buClr>
        <a:buChar char="•"/>
        <a:defRPr kumimoji="0" sz="7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209026" indent="-977265" algn="l" rtl="0" eaLnBrk="1" latinLnBrk="0" hangingPunct="1">
        <a:spcBef>
          <a:spcPts val="1582"/>
        </a:spcBef>
        <a:buClr>
          <a:schemeClr val="accent2"/>
        </a:buClr>
        <a:buChar char="•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9381744" indent="-977265" algn="l" rtl="0" eaLnBrk="1" latinLnBrk="0" hangingPunct="1">
        <a:spcBef>
          <a:spcPts val="1582"/>
        </a:spcBef>
        <a:buClr>
          <a:schemeClr val="accent1">
            <a:tint val="60000"/>
          </a:schemeClr>
        </a:buClr>
        <a:buChar char="•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0554462" indent="-977265" algn="l" rtl="0" eaLnBrk="1" latinLnBrk="0" hangingPunct="1">
        <a:spcBef>
          <a:spcPts val="1582"/>
        </a:spcBef>
        <a:buClr>
          <a:schemeClr val="accent2">
            <a:tint val="60000"/>
          </a:schemeClr>
        </a:buClr>
        <a:buChar char="•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4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9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3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8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72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7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817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6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mailto:emaildoorientador@pucsp.br" TargetMode="Externa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801437" y="17332579"/>
            <a:ext cx="12587285" cy="175836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5CDBE70-71C7-92E0-6934-8EF02AE8B2A5}"/>
              </a:ext>
            </a:extLst>
          </p:cNvPr>
          <p:cNvSpPr/>
          <p:nvPr/>
        </p:nvSpPr>
        <p:spPr>
          <a:xfrm>
            <a:off x="1637277" y="18505497"/>
            <a:ext cx="11075987" cy="452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IMAGEM XXXX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801437" y="3737769"/>
            <a:ext cx="30737718" cy="4279900"/>
          </a:xfrm>
          <a:prstGeom prst="roundRect">
            <a:avLst>
              <a:gd name="adj" fmla="val 4376"/>
            </a:avLst>
          </a:prstGeom>
          <a:solidFill>
            <a:srgbClr val="002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600" b="1" dirty="0">
                <a:latin typeface="Arial" pitchFamily="34" charset="0"/>
                <a:cs typeface="Arial" pitchFamily="34" charset="0"/>
              </a:rPr>
              <a:t>TITULO DO TRABALHO</a:t>
            </a:r>
          </a:p>
          <a:p>
            <a:pPr algn="ctr" eaLnBrk="1" hangingPunct="1">
              <a:defRPr/>
            </a:pPr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NOME DO ESTUDANTE; NOME DO ORIENTADOR</a:t>
            </a:r>
            <a:endParaRPr lang="en-US" sz="3600" baseline="300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t-BR" sz="4400" i="1" baseline="300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Departamento/FACULDADE/PUC-SP, São Paulo, Brasil – Aluno de IC (PIBIC-CNPq ou PIBIC-CEPE ou sem fomento)</a:t>
            </a:r>
          </a:p>
          <a:p>
            <a:pPr algn="ctr" eaLnBrk="1" hangingPunct="1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emaildoaluno@xxx.com.br, </a:t>
            </a:r>
            <a:r>
              <a:rPr lang="pt-BR" sz="2800" dirty="0">
                <a:latin typeface="Arial" pitchFamily="34" charset="0"/>
                <a:cs typeface="Arial" pitchFamily="34" charset="0"/>
                <a:hlinkClick r:id="rId2"/>
              </a:rPr>
              <a:t>emaildoorientador@pucsp.br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                         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01438" y="8393309"/>
            <a:ext cx="4349206" cy="1143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01438" y="9867504"/>
            <a:ext cx="12587286" cy="5595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174" name="Retângulo 13"/>
          <p:cNvSpPr>
            <a:spLocks noChangeArrowheads="1"/>
          </p:cNvSpPr>
          <p:nvPr/>
        </p:nvSpPr>
        <p:spPr bwMode="auto">
          <a:xfrm>
            <a:off x="1051468" y="10156822"/>
            <a:ext cx="119446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ESCREVA AQUI UMA BREVE INTRODUÇÃO DO S              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for bolsista CNPq manter o logo acima apenas do CNPq.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for bolsista CEPE, manter o logo da fundação são Paulo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for sem fomento, manter sem os logos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66760" y="15789679"/>
            <a:ext cx="9108284" cy="1143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METODOLOGIA E MATERIAIS </a:t>
            </a:r>
          </a:p>
        </p:txBody>
      </p:sp>
      <p:sp>
        <p:nvSpPr>
          <p:cNvPr id="7177" name="CaixaDeTexto 7"/>
          <p:cNvSpPr txBox="1">
            <a:spLocks noChangeArrowheads="1"/>
          </p:cNvSpPr>
          <p:nvPr/>
        </p:nvSpPr>
        <p:spPr bwMode="auto">
          <a:xfrm>
            <a:off x="1134666" y="17758579"/>
            <a:ext cx="11861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APRESENTE A METODOLOGIA DO TRABALHO DE FORMA CONCISA</a:t>
            </a:r>
            <a:endParaRPr lang="pt-BR" alt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3846970" y="8404205"/>
            <a:ext cx="8137525" cy="1143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E DISCUSSÃO </a:t>
            </a:r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13927659" y="15180469"/>
            <a:ext cx="8913019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altLang="zh-CN" sz="20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Figura 2: </a:t>
            </a:r>
            <a:r>
              <a:rPr lang="pt-BR" altLang="zh-CN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Exemplo de legenda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13985621" y="26305669"/>
            <a:ext cx="5024947" cy="1143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CONCLUSÕES</a:t>
            </a: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14021341" y="31106269"/>
            <a:ext cx="4989227" cy="1143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REFERÊNCIAS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14021341" y="27655242"/>
            <a:ext cx="17576510" cy="2993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DESCREVA AS PRINCIPAIS CONCLUSÕES DO SEU TRABALHO </a:t>
            </a: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3507351" y="23235452"/>
            <a:ext cx="7335838" cy="4000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Figura 1 – Coloque Legenda Nas Figuras</a:t>
            </a:r>
          </a:p>
        </p:txBody>
      </p:sp>
      <p:sp>
        <p:nvSpPr>
          <p:cNvPr id="7185" name="CaixaDeTexto 42"/>
          <p:cNvSpPr txBox="1">
            <a:spLocks noChangeArrowheads="1"/>
          </p:cNvSpPr>
          <p:nvPr/>
        </p:nvSpPr>
        <p:spPr bwMode="auto">
          <a:xfrm>
            <a:off x="1134666" y="24000302"/>
            <a:ext cx="118614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 XXX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2. XXX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3. XXX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6" name="CaixaDeTexto 4"/>
          <p:cNvSpPr txBox="1">
            <a:spLocks noChangeArrowheads="1"/>
          </p:cNvSpPr>
          <p:nvPr/>
        </p:nvSpPr>
        <p:spPr bwMode="auto">
          <a:xfrm>
            <a:off x="2676132" y="18742033"/>
            <a:ext cx="3143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87" name="CaixaDeTexto 47"/>
          <p:cNvSpPr txBox="1">
            <a:spLocks noChangeArrowheads="1"/>
          </p:cNvSpPr>
          <p:nvPr/>
        </p:nvSpPr>
        <p:spPr bwMode="auto">
          <a:xfrm>
            <a:off x="5262168" y="18640433"/>
            <a:ext cx="628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7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88" name="CaixaDeTexto 54"/>
          <p:cNvSpPr txBox="1">
            <a:spLocks noChangeArrowheads="1"/>
          </p:cNvSpPr>
          <p:nvPr/>
        </p:nvSpPr>
        <p:spPr bwMode="auto">
          <a:xfrm>
            <a:off x="7852968" y="18589633"/>
            <a:ext cx="628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7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89" name="CaixaDeTexto 57"/>
          <p:cNvSpPr txBox="1">
            <a:spLocks noChangeArrowheads="1"/>
          </p:cNvSpPr>
          <p:nvPr/>
        </p:nvSpPr>
        <p:spPr bwMode="auto">
          <a:xfrm>
            <a:off x="9605568" y="20164433"/>
            <a:ext cx="628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7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90" name="CaixaDeTexto 58"/>
          <p:cNvSpPr txBox="1">
            <a:spLocks noChangeArrowheads="1"/>
          </p:cNvSpPr>
          <p:nvPr/>
        </p:nvSpPr>
        <p:spPr bwMode="auto">
          <a:xfrm>
            <a:off x="7416406" y="21917033"/>
            <a:ext cx="628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7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91" name="CaixaDeTexto 59"/>
          <p:cNvSpPr txBox="1">
            <a:spLocks noChangeArrowheads="1"/>
          </p:cNvSpPr>
          <p:nvPr/>
        </p:nvSpPr>
        <p:spPr bwMode="auto">
          <a:xfrm>
            <a:off x="4671618" y="21764633"/>
            <a:ext cx="628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7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92" name="CaixaDeTexto 60"/>
          <p:cNvSpPr txBox="1">
            <a:spLocks noChangeArrowheads="1"/>
          </p:cNvSpPr>
          <p:nvPr/>
        </p:nvSpPr>
        <p:spPr bwMode="auto">
          <a:xfrm>
            <a:off x="2231632" y="21917033"/>
            <a:ext cx="3143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7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95" name="Rectangle 40"/>
          <p:cNvSpPr>
            <a:spLocks noChangeArrowheads="1"/>
          </p:cNvSpPr>
          <p:nvPr/>
        </p:nvSpPr>
        <p:spPr bwMode="auto">
          <a:xfrm>
            <a:off x="-2381" y="-25629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700">
              <a:latin typeface="Times New Roman" panose="02020603050405020304" pitchFamily="18" charset="0"/>
            </a:endParaRPr>
          </a:p>
        </p:txBody>
      </p:sp>
      <p:sp>
        <p:nvSpPr>
          <p:cNvPr id="7196" name="Rectangle 42"/>
          <p:cNvSpPr>
            <a:spLocks noChangeArrowheads="1"/>
          </p:cNvSpPr>
          <p:nvPr/>
        </p:nvSpPr>
        <p:spPr bwMode="auto">
          <a:xfrm>
            <a:off x="150020" y="-10389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700">
              <a:latin typeface="Times New Roman" panose="02020603050405020304" pitchFamily="18" charset="0"/>
            </a:endParaRPr>
          </a:p>
        </p:txBody>
      </p:sp>
      <p:sp>
        <p:nvSpPr>
          <p:cNvPr id="7197" name="Rectangle 45"/>
          <p:cNvSpPr>
            <a:spLocks noChangeArrowheads="1"/>
          </p:cNvSpPr>
          <p:nvPr/>
        </p:nvSpPr>
        <p:spPr bwMode="auto">
          <a:xfrm>
            <a:off x="-2381" y="-25629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700">
              <a:latin typeface="Times New Roman" panose="02020603050405020304" pitchFamily="18" charset="0"/>
            </a:endParaRPr>
          </a:p>
        </p:txBody>
      </p:sp>
      <p:graphicFrame>
        <p:nvGraphicFramePr>
          <p:cNvPr id="64" name="Gráfico 63"/>
          <p:cNvGraphicFramePr/>
          <p:nvPr>
            <p:extLst>
              <p:ext uri="{D42A27DB-BD31-4B8C-83A1-F6EECF244321}">
                <p14:modId xmlns:p14="http://schemas.microsoft.com/office/powerpoint/2010/main" val="178602523"/>
              </p:ext>
            </p:extLst>
          </p:nvPr>
        </p:nvGraphicFramePr>
        <p:xfrm>
          <a:off x="23133844" y="9760232"/>
          <a:ext cx="8405311" cy="521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Rectangle 49"/>
          <p:cNvSpPr>
            <a:spLocks noChangeArrowheads="1"/>
          </p:cNvSpPr>
          <p:nvPr/>
        </p:nvSpPr>
        <p:spPr bwMode="auto">
          <a:xfrm>
            <a:off x="23389434" y="15168436"/>
            <a:ext cx="814972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altLang="zh-CN" sz="20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Figura 3: </a:t>
            </a:r>
            <a:r>
              <a:rPr lang="pt-BR" altLang="zh-CN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Exemplo de legenda</a:t>
            </a:r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13901465" y="9870335"/>
            <a:ext cx="8939213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APRESENTE OS PRINCIPAIS RESULTADOS E BREVE DISCUSSÃO DOS ACHADOS</a:t>
            </a:r>
            <a:endParaRPr lang="pt-BR" altLang="zh-CN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02" name="Rectangle 51"/>
          <p:cNvSpPr>
            <a:spLocks noChangeArrowheads="1"/>
          </p:cNvSpPr>
          <p:nvPr/>
        </p:nvSpPr>
        <p:spPr bwMode="auto">
          <a:xfrm>
            <a:off x="-2381" y="-25629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700">
              <a:latin typeface="Times New Roman" panose="02020603050405020304" pitchFamily="18" charset="0"/>
            </a:endParaRPr>
          </a:p>
        </p:txBody>
      </p:sp>
      <p:sp>
        <p:nvSpPr>
          <p:cNvPr id="67" name="Rectangle 49"/>
          <p:cNvSpPr>
            <a:spLocks noChangeArrowheads="1"/>
          </p:cNvSpPr>
          <p:nvPr/>
        </p:nvSpPr>
        <p:spPr bwMode="auto">
          <a:xfrm>
            <a:off x="13925277" y="21640051"/>
            <a:ext cx="8939213" cy="4061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altLang="zh-CN" sz="20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Figura 4: </a:t>
            </a:r>
            <a:r>
              <a:rPr lang="pt-BR" altLang="zh-CN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Exemplo de legenda</a:t>
            </a:r>
          </a:p>
        </p:txBody>
      </p:sp>
      <p:sp>
        <p:nvSpPr>
          <p:cNvPr id="7204" name="Rectangle 53"/>
          <p:cNvSpPr>
            <a:spLocks noChangeArrowheads="1"/>
          </p:cNvSpPr>
          <p:nvPr/>
        </p:nvSpPr>
        <p:spPr bwMode="auto">
          <a:xfrm>
            <a:off x="-2381" y="-25629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700">
              <a:latin typeface="Times New Roman" panose="02020603050405020304" pitchFamily="18" charset="0"/>
            </a:endParaRPr>
          </a:p>
        </p:txBody>
      </p:sp>
      <p:sp>
        <p:nvSpPr>
          <p:cNvPr id="7206" name="Rectangle 55"/>
          <p:cNvSpPr>
            <a:spLocks noChangeArrowheads="1"/>
          </p:cNvSpPr>
          <p:nvPr/>
        </p:nvSpPr>
        <p:spPr bwMode="auto">
          <a:xfrm>
            <a:off x="-2381" y="-25629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700">
              <a:latin typeface="Times New Roman" panose="02020603050405020304" pitchFamily="18" charset="0"/>
            </a:endParaRPr>
          </a:p>
        </p:txBody>
      </p:sp>
      <p:sp>
        <p:nvSpPr>
          <p:cNvPr id="7208" name="Rectangle 57"/>
          <p:cNvSpPr>
            <a:spLocks noChangeArrowheads="1"/>
          </p:cNvSpPr>
          <p:nvPr/>
        </p:nvSpPr>
        <p:spPr bwMode="auto">
          <a:xfrm>
            <a:off x="-2381" y="-25629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4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1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1588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103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1588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1588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1588"/>
              </a:spcBef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1588"/>
              </a:spcBef>
              <a:spcAft>
                <a:spcPct val="0"/>
              </a:spcAft>
              <a:buClr>
                <a:srgbClr val="A28E6A"/>
              </a:buClr>
              <a:buChar char="o"/>
              <a:defRPr sz="86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700">
              <a:latin typeface="Times New Roman" panose="02020603050405020304" pitchFamily="18" charset="0"/>
            </a:endParaRPr>
          </a:p>
        </p:txBody>
      </p:sp>
      <p:graphicFrame>
        <p:nvGraphicFramePr>
          <p:cNvPr id="72" name="Gráfico 71"/>
          <p:cNvGraphicFramePr/>
          <p:nvPr>
            <p:extLst>
              <p:ext uri="{D42A27DB-BD31-4B8C-83A1-F6EECF244321}">
                <p14:modId xmlns:p14="http://schemas.microsoft.com/office/powerpoint/2010/main" val="2786755631"/>
              </p:ext>
            </p:extLst>
          </p:nvPr>
        </p:nvGraphicFramePr>
        <p:xfrm>
          <a:off x="23684311" y="20407079"/>
          <a:ext cx="7326312" cy="474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23401048" y="25523341"/>
            <a:ext cx="8138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altLang="zh-CN" sz="20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Figura 5: </a:t>
            </a:r>
            <a:r>
              <a:rPr lang="pt-BR" altLang="zh-CN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Exemplo de legenda</a:t>
            </a: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23401047" y="16136132"/>
            <a:ext cx="8138107" cy="37856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Exemplo de caixa de texto para discussão. 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eiusmod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tempor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incididunt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ut labore et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dolore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magna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aliqua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Ut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enim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veniam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quis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nostrud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exercitation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ullamco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laboris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aliquip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commodo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consequat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Duis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aute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irure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reprehenderit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voluptate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velit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esse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cillum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dolore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eu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fugiat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nulla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pariatur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Excepteur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occaecat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cupidatat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proident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sunt in culpa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officia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deserunt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mollit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id est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laborum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14053345" y="32550499"/>
            <a:ext cx="17544506" cy="2365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buAutoNum type="arabicPeriod"/>
              <a:defRPr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APRESENTE AS PRINCIPAIS REFERÊNCIAS DO SEU TRABALHO</a:t>
            </a:r>
          </a:p>
          <a:p>
            <a:pPr marL="457200" indent="-457200" algn="just" eaLnBrk="1" hangingPunct="1">
              <a:buFontTx/>
              <a:buAutoNum type="arabicPeriod"/>
              <a:defRPr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APRESENTE AS PRINCIPAIS REFERÊNCIAS DO SEU TRABALHO</a:t>
            </a:r>
          </a:p>
          <a:p>
            <a:pPr algn="just" eaLnBrk="1" hangingPunct="1">
              <a:defRPr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APRESENTE AS PRINCIPAIS REFERÊNCIAS DO SEU TRABALHO</a:t>
            </a:r>
          </a:p>
          <a:p>
            <a:pPr algn="just" eaLnBrk="1" hangingPunct="1">
              <a:defRPr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APRESENTE AS PRINCIPAIS REFERÊNCIAS DO SEU TRABALHO</a:t>
            </a:r>
          </a:p>
          <a:p>
            <a:pPr algn="just" eaLnBrk="1" hangingPunct="1">
              <a:defRPr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B044D9B-A89C-5AC7-CDC4-5A786A4861FC}"/>
              </a:ext>
            </a:extLst>
          </p:cNvPr>
          <p:cNvSpPr/>
          <p:nvPr/>
        </p:nvSpPr>
        <p:spPr>
          <a:xfrm>
            <a:off x="13925279" y="10829182"/>
            <a:ext cx="8915400" cy="42274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IMAGEM XXXX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A6A2865-C15C-74E0-C66E-A5ABACCB0F92}"/>
              </a:ext>
            </a:extLst>
          </p:cNvPr>
          <p:cNvSpPr/>
          <p:nvPr/>
        </p:nvSpPr>
        <p:spPr>
          <a:xfrm>
            <a:off x="13925278" y="16103609"/>
            <a:ext cx="8939213" cy="5390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IMAGEM XXXX</a:t>
            </a:r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9E948321-C53D-01A6-B36C-6CD28F2E3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8477" y="22507131"/>
            <a:ext cx="8939212" cy="3416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Exemplo de caixa de texto para discussão. 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eiusmod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tempor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incididunt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ut labore et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dolore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magna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aliqua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Ut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enim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veniam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quis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nostrud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exercitation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ullamco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laboris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aliquip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commodo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consequat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Duis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aute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irure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reprehenderit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voluptate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velit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esse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cillum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dolore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eu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fugiat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nulla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pariatur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Excepteur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occaecat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cupidatat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proident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sunt in culpa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officia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deserunt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mollit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id est </a:t>
            </a:r>
            <a:r>
              <a:rPr lang="pt-BR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laborum</a:t>
            </a:r>
            <a:r>
              <a:rPr lang="pt-BR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pital Próprio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Capital Próprio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Capital Próprio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apital Próprio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Capital Próprio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Capital Próprio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849</TotalTime>
  <Words>379</Words>
  <Application>Microsoft Office PowerPoint</Application>
  <PresentationFormat>Personalizar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宋体</vt:lpstr>
      <vt:lpstr>Arial</vt:lpstr>
      <vt:lpstr>Franklin Gothic Book</vt:lpstr>
      <vt:lpstr>Perpetua</vt:lpstr>
      <vt:lpstr>Times New Roman</vt:lpstr>
      <vt:lpstr>Wingdings 2</vt:lpstr>
      <vt:lpstr>Capital Próprio</vt:lpstr>
      <vt:lpstr>Apresentação do PowerPoint</vt:lpstr>
    </vt:vector>
  </TitlesOfParts>
  <Company>fefefefefefe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Katia Ines de F.silva Pereira</cp:lastModifiedBy>
  <cp:revision>491</cp:revision>
  <dcterms:created xsi:type="dcterms:W3CDTF">2003-07-25T03:18:16Z</dcterms:created>
  <dcterms:modified xsi:type="dcterms:W3CDTF">2024-10-11T12:47:04Z</dcterms:modified>
</cp:coreProperties>
</file>